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8" r:id="rId2"/>
    <p:sldId id="260" r:id="rId3"/>
    <p:sldId id="261" r:id="rId4"/>
    <p:sldId id="262" r:id="rId5"/>
    <p:sldId id="274" r:id="rId6"/>
    <p:sldId id="275" r:id="rId7"/>
    <p:sldId id="288" r:id="rId8"/>
    <p:sldId id="276" r:id="rId9"/>
    <p:sldId id="264" r:id="rId10"/>
    <p:sldId id="265" r:id="rId11"/>
    <p:sldId id="266" r:id="rId12"/>
    <p:sldId id="267" r:id="rId13"/>
    <p:sldId id="284" r:id="rId14"/>
    <p:sldId id="280" r:id="rId15"/>
    <p:sldId id="285" r:id="rId16"/>
    <p:sldId id="268" r:id="rId17"/>
    <p:sldId id="283" r:id="rId18"/>
    <p:sldId id="281" r:id="rId19"/>
    <p:sldId id="271" r:id="rId20"/>
    <p:sldId id="273" r:id="rId21"/>
    <p:sldId id="272" r:id="rId22"/>
    <p:sldId id="286" r:id="rId23"/>
    <p:sldId id="270" r:id="rId24"/>
    <p:sldId id="277" r:id="rId25"/>
    <p:sldId id="278" r:id="rId26"/>
    <p:sldId id="279" r:id="rId27"/>
    <p:sldId id="282" r:id="rId28"/>
    <p:sldId id="259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C00000"/>
    <a:srgbClr val="0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24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</a:t>
            </a:r>
            <a:r>
              <a:rPr lang="en-US" dirty="0" smtClean="0"/>
              <a:t>groups/hierarchy </a:t>
            </a:r>
            <a:r>
              <a:rPr lang="en-US" dirty="0" smtClean="0"/>
              <a:t>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numeric variables</a:t>
            </a:r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799941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13224"/>
              </p:ext>
            </p:extLst>
          </p:nvPr>
        </p:nvGraphicFramePr>
        <p:xfrm>
          <a:off x="329784" y="3705759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3135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389"/>
            <a:ext cx="5897880" cy="41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389"/>
            <a:ext cx="5897880" cy="41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donors</a:t>
            </a:r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business buy-in</a:t>
            </a:r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clustering analysis at WFAA has provided another way to look at large donors</a:t>
            </a:r>
            <a:endParaRPr lang="en-US" dirty="0"/>
          </a:p>
          <a:p>
            <a:r>
              <a:rPr lang="en-US" dirty="0" smtClean="0"/>
              <a:t>Most of the analysis time was spent pulling the data and interpreting the results</a:t>
            </a:r>
          </a:p>
          <a:p>
            <a:r>
              <a:rPr lang="en-US" dirty="0" smtClean="0"/>
              <a:t>Took time and effort to get some traction on the analysis</a:t>
            </a:r>
          </a:p>
          <a:p>
            <a:r>
              <a:rPr lang="en-US" dirty="0" smtClean="0"/>
              <a:t>Future plans to present findings to other groups, and develop more personalized strategies based on the clusters</a:t>
            </a:r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43" y="2710579"/>
            <a:ext cx="2407246" cy="103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8" y="3210613"/>
            <a:ext cx="2092421" cy="11773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0" y="3902697"/>
            <a:ext cx="2407296" cy="730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</a:t>
            </a:r>
            <a:r>
              <a:rPr lang="en-US" dirty="0" smtClean="0"/>
              <a:t>ZIP</a:t>
            </a:r>
          </a:p>
          <a:p>
            <a:pPr lvl="1"/>
            <a:r>
              <a:rPr lang="en-US" dirty="0" smtClean="0"/>
              <a:t>Aside: useful in ML</a:t>
            </a:r>
            <a:endParaRPr lang="en-US" dirty="0" smtClean="0"/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0991" y="1268016"/>
            <a:ext cx="4583906" cy="34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847271"/>
            <a:ext cx="649224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0147"/>
              </p:ext>
            </p:extLst>
          </p:nvPr>
        </p:nvGraphicFramePr>
        <p:xfrm>
          <a:off x="329783" y="2736983"/>
          <a:ext cx="4713987" cy="1586900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22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22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00796"/>
              </p:ext>
            </p:extLst>
          </p:nvPr>
        </p:nvGraphicFramePr>
        <p:xfrm>
          <a:off x="6918963" y="2736983"/>
          <a:ext cx="1895254" cy="1580971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2258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225853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945</TotalTime>
  <Words>1453</Words>
  <Application>Microsoft Office PowerPoint</Application>
  <PresentationFormat>On-screen Show (16:9)</PresentationFormat>
  <Paragraphs>276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Large Donor Disruption – IRS Data</vt:lpstr>
      <vt:lpstr>Large Donor Disruption – WFAA Data</vt:lpstr>
      <vt:lpstr>Large Donor Disruption – Opinions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243</cp:revision>
  <dcterms:created xsi:type="dcterms:W3CDTF">2018-04-11T13:46:40Z</dcterms:created>
  <dcterms:modified xsi:type="dcterms:W3CDTF">2019-05-17T16:44:33Z</dcterms:modified>
</cp:coreProperties>
</file>